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78" r:id="rId4"/>
    <p:sldId id="276" r:id="rId5"/>
    <p:sldId id="279" r:id="rId6"/>
    <p:sldId id="287" r:id="rId7"/>
    <p:sldId id="280" r:id="rId8"/>
    <p:sldId id="281" r:id="rId9"/>
    <p:sldId id="282" r:id="rId10"/>
    <p:sldId id="288" r:id="rId11"/>
    <p:sldId id="289" r:id="rId12"/>
    <p:sldId id="283" r:id="rId13"/>
    <p:sldId id="284" r:id="rId14"/>
    <p:sldId id="285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4A0A6-C1B9-4354-AC33-6341741C8B30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27B8-5976-4B27-9BF2-7E392EC4D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3DCB-E7F8-4BB2-9987-8248237627BB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43808" y="260648"/>
            <a:ext cx="5040560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Лекция 3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Тас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ұсату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зауыттары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39552" y="1124744"/>
            <a:ext cx="7560840" cy="1800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468000">
              <a:lnSpc>
                <a:spcPct val="120000"/>
              </a:lnSpc>
              <a:spcBef>
                <a:spcPct val="20000"/>
              </a:spcBef>
            </a:pP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үдірісінің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ұсақтау</a:t>
            </a:r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сұрыптау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қиыршықтасты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малтатасты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байыту</a:t>
            </a:r>
            <a:endParaRPr lang="ru-RU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5536" y="2681536"/>
            <a:ext cx="8352928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ru-RU" sz="1500" b="1" i="1" dirty="0" smtClean="0"/>
              <a:t>	</a:t>
            </a:r>
          </a:p>
          <a:p>
            <a:pPr>
              <a:lnSpc>
                <a:spcPct val="120000"/>
              </a:lnSpc>
            </a:pPr>
            <a:r>
              <a:rPr lang="kk-KZ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ҰСАҚТАУ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ҰНТАҚТАУ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дегеніміз тау жыныстары дәндерінің өлшемдерін механикалық әсер ету нәтижесінде кішірейту. Ұсақтау нәтижесінде алынатын өнімдер өлшемдері кесек болады, ал ұнтақтағанда өнімдер өлшемдері 0,5мм-ден кіші болады. Сондықтан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ұнтақтау үшін диірмендер (шаровые, стержневые мельницы,)ал ұстату үшін ұсатқыштар (щековые,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конусные, валковые, молотковые дробилки)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қолданылады.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СҰРАПТАУ (ЕЛЕУ)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 өнімдерді ірілігіне байланысты елеуіштерде бөлу.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Қиыршықтас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 малтатасты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кесек балшықты, шаңды және сазды бөлшектерді жою мақсатында жүзеге асырылады және електерде немесе жуу машиналарында жүргізіледі.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ЖІКТЕУ (КЛАССИФИКАЦИЯ) ЖӘНЕ БАЙЫТУ (ОБОГОЩЕНИЕ)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гидроклассификаторлар мен гидроциклондарда осы операцияларды орындай отырып, дәнділік құрамын мемлекеттік стандарттар талаптарына жеткізу үшін пайдаланылады.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251" y="332656"/>
            <a:ext cx="7704856" cy="450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үдірістерді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механикаландыру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019" y="804124"/>
            <a:ext cx="770485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Ұсақтауға және ұңтақтауға арналған машиналар техникалық-конструктивтік белгілері және оларда жүзеге асырылатын ұсақтаудың негізгі әдісі бойынша бес класқа бөлінеді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жақты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ұсақтағыштар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конусты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ұсақтағыштар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білікті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ұсақтағыштар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роторлы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соққылы-ұнтақтағыш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ұсақтағыштар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барабанды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диірмендер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3494973"/>
            <a:ext cx="3097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Диірмендер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(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шарлы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өзекті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25" y="3899476"/>
            <a:ext cx="6997492" cy="26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РОБИЛКА • Большая российская энциклопедия - электронная верс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37" y="584684"/>
            <a:ext cx="6408712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4797152"/>
            <a:ext cx="82032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3.1.2 –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сурет –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Ұсатқыштардың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принциптік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жақты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конусты,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ұсақтау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конусты,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ұсақтау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білікті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тісті б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ілікті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балғалы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роторлы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94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x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53028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10580" y="4733916"/>
            <a:ext cx="8460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3.1.3 - сурет - Ұсақтау-ұнтақтау жабдығының жіктелуі::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жақты ұсақтағыш; б) конусты ұсақтағыш; в) білікті ұсақтағыш; г) соқылы ұнтақтағыш; д) шарлы (сырықты) диірмен: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жылжымалы тақта; 2 - қозғалмайтын тақта; 3 - жылжымалы конус; 4 - қозғалмайтын конус; 5,6 - біліктер; 7 - балғалар; 8 - ротор; 9-металл шарлар (сырықтар); 10-айналмалы барабан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51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image3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7848872" cy="427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515719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Ұсақтау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циклдарының жүйелері: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– ашық цикл; б – жабық цикл;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пластинка тәрізді қоректенгіш; 2,4 – елеуіштер (грохоты) 3 – ұсақтағыш.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83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 байыту мен жақсартудың технологиялық процестері</a:t>
            </a:r>
            <a:endParaRPr lang="ru-RU" sz="2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7920880" cy="207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 материалдарын байыту және жақсарту процестері бөлінеді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гидравликалық жіктеу;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 тастарды пішіні бойынша байыту;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сусыздандыру;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 тас пен малтатасты беріктілігі бойынша байыту;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ауыр ортада қиыршық тасты байыту.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4214335"/>
            <a:ext cx="62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Жуу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9724" y="4588215"/>
            <a:ext cx="4410075" cy="18383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60071" y="3970938"/>
            <a:ext cx="45434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136756"/>
            <a:ext cx="7242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Жуу</a:t>
            </a:r>
            <a:endParaRPr lang="ru-RU" sz="2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541855"/>
            <a:ext cx="5688632" cy="2232248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1692036" y="3697433"/>
            <a:ext cx="5654918" cy="2232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9532" y="2774103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3.1.4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сурет –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Дірілдетіп жуу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шашыратқыш құрылғы; 2 – серіппелі тіректер; 3 – құбыр түріндегі жұмыс ванналары; 4 – табалдырық; 5 – түсіру науасы; 6 – дірілдеткіш (вибратор)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903893"/>
            <a:ext cx="6012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3.1.5 – сурет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Астауда жуу: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астау; 2 – білік; 3 – қалақшалар; 4 – жетек (привод)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0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459894"/>
            <a:ext cx="31797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Гидравликалық жіктеу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632" y="1090786"/>
            <a:ext cx="3562127" cy="30414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3648" y="4653136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3.1.6 – сурет – Сұйықтықтың жоғары ағынымен тік жіктеуіштің схемасы: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жіктеу камерасы; 2 – камера; 3 – ағызу коллекторы; 4 – диффузор; 5 – катализатор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4" name="Picture 2" descr="320px-Air_Swept_%28AS%29_Separate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90786"/>
            <a:ext cx="2664295" cy="301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5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4782206" y="2379224"/>
            <a:ext cx="3848100" cy="32289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1640" y="692696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Қиыршықтасты дән пішіні бойынша байыту 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оны дәндік конфигурациясы бойынша байыту.</a:t>
            </a:r>
            <a:endParaRPr lang="ru-RU" dirty="0"/>
          </a:p>
        </p:txBody>
      </p:sp>
      <p:pic>
        <p:nvPicPr>
          <p:cNvPr id="55298" name="Picture 2" descr="grohot_kolosnikovy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2592288" cy="271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 descr=" Рис. 1. Колосниковый грохот: 1 - колосник; 2 - стяжной болт; 3 - распорная труб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27" y="4427407"/>
            <a:ext cx="344805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58306" y="1556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</a:rPr>
              <a:t>3.1.7 – Торлы елеу:</a:t>
            </a:r>
            <a:endParaRPr lang="ru-RU" sz="3600" b="1" dirty="0">
              <a:latin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тор; 2 – тарту болты; 3 – кергіш құбыр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581865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</a:rPr>
              <a:t>3.1.8 – сурет – Барабанды түйіршіктегіште дән пішіні бойынша қиыршық тасты байыту схемасы</a:t>
            </a:r>
            <a:endParaRPr lang="ru-RU" sz="3600" b="1" dirty="0"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0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Технологическая схема дробления, сортировки, промывки:&#10;I - при переработке особо прочных чистых пород; II - при переработке осадочных пород; III - неоднородные малогабаритные породы; знак + означает размер зерен крупнее указанно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7471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229200"/>
            <a:ext cx="842493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3.1.9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сурет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Ұсату, сорттау және жуу технологиялық сұлбасы: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kk-KZ" sz="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I – таза өте берік жыныстарды өңдегенде; II – шөгінді жыныстарды өңдегенде; III – аз габаритті біртексіз жыныстар; </a:t>
            </a:r>
            <a:endParaRPr lang="kk-KZ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белгісі дәндердің берілген өлшемнен кесек екенін білдіреді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511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39552" y="930295"/>
            <a:ext cx="756084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Количественной характеристикой процесса дробления служит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степень дробления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      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диаметр (размер) камня поступающего в дробилку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размер щебня после дробления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1401251"/>
            <a:ext cx="86409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07504" y="3069459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ea typeface="Times New Roman" pitchFamily="18" charset="0"/>
                <a:cs typeface="Arial" pitchFamily="34" charset="0"/>
              </a:rPr>
              <a:t>Выработка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КДЗ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рассчитывают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учетом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физико</a:t>
            </a:r>
            <a:r>
              <a:rPr lang="ru-RU" sz="1400" i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механических свойств горной породы: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 = 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</a:t>
            </a: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паспортная выработка дробилки, т/ч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дробимости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породы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коэффициент, учитывающий насыпную плотность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коэффициент, учитывающий форму камня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/>
              <a:t>К</a:t>
            </a:r>
            <a:r>
              <a:rPr lang="ru-RU" sz="1400" i="1" baseline="-25000" dirty="0" smtClean="0"/>
              <a:t>КР</a:t>
            </a:r>
            <a:r>
              <a:rPr lang="ru-RU" sz="1400" dirty="0" smtClean="0"/>
              <a:t> – коэффициент, учитывающий крупность дробимого материала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87416" y="3501008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23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836712"/>
            <a:ext cx="7128791" cy="38884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7692" y="5085184"/>
            <a:ext cx="75967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3.1.10 – сурет – Ұнтақтау схемалары: </a:t>
            </a:r>
            <a:endParaRPr lang="kk-KZ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II, III — бір, екі және үш сатылы: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1-електер; 2-конустық ұсақтағыш; 3-жақты ұсақтағыш; 4 - білікті ұсақтағыш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35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836712"/>
            <a:ext cx="6408712" cy="56886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1680" y="190381"/>
            <a:ext cx="61206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өңдеудің санды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 сұлбасы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2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4178" y="19472"/>
            <a:ext cx="2021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КДЗ бас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жоспары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664" y="388804"/>
            <a:ext cx="5688632" cy="35283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681" y="3912578"/>
            <a:ext cx="8928992" cy="294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3.1.7 – Генеральный план гравийно-песчаного КДЗ с раздельной выдачей гравия и песка: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1 - пожарный сарай; 2 - котельная, душ и гардероб; 3 - склад топлива, масла, бензозаправочные колонки; 4 - отделение первичного дробления; 5 - транспортер; 6, 14, 15, 23 - перегрузочные узлы; 7 - лаборатория; 8 - контора и диспетчерская; 9 - туалет; 10 - площадка отдыха; 11 - РММ; 12 - склад щебня; 13 - погрузочный бункер для автомобилей; 16, 22 - пульт управления; 17 - отделение вторичного дробления, промывки, сортировки; 18 - транспортер; 19 - охрана; 20 - склад песка; 21 - узел погрузки на железнодорожные платформы; 24 - склад гравия; 25 - железнодорожный тупик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589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507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NewtonC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Зарема</dc:creator>
  <cp:lastModifiedBy>Bakytbek</cp:lastModifiedBy>
  <cp:revision>137</cp:revision>
  <dcterms:created xsi:type="dcterms:W3CDTF">2014-08-09T05:36:50Z</dcterms:created>
  <dcterms:modified xsi:type="dcterms:W3CDTF">2020-09-27T11:06:28Z</dcterms:modified>
</cp:coreProperties>
</file>